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4" r:id="rId5"/>
    <p:sldId id="278" r:id="rId6"/>
    <p:sldId id="283" r:id="rId7"/>
    <p:sldId id="280" r:id="rId8"/>
    <p:sldId id="267" r:id="rId9"/>
    <p:sldId id="302" r:id="rId10"/>
    <p:sldId id="301" r:id="rId11"/>
    <p:sldId id="268" r:id="rId12"/>
    <p:sldId id="270" r:id="rId13"/>
    <p:sldId id="272" r:id="rId14"/>
    <p:sldId id="261" r:id="rId15"/>
    <p:sldId id="303" r:id="rId16"/>
    <p:sldId id="265" r:id="rId17"/>
    <p:sldId id="275" r:id="rId18"/>
    <p:sldId id="304" r:id="rId19"/>
    <p:sldId id="277" r:id="rId20"/>
    <p:sldId id="296" r:id="rId21"/>
    <p:sldId id="264" r:id="rId22"/>
    <p:sldId id="263" r:id="rId23"/>
    <p:sldId id="305" r:id="rId24"/>
    <p:sldId id="306" r:id="rId25"/>
    <p:sldId id="307" r:id="rId26"/>
    <p:sldId id="308" r:id="rId27"/>
    <p:sldId id="289" r:id="rId28"/>
    <p:sldId id="290" r:id="rId29"/>
    <p:sldId id="291" r:id="rId30"/>
    <p:sldId id="297" r:id="rId31"/>
    <p:sldId id="300" r:id="rId32"/>
    <p:sldId id="309" r:id="rId33"/>
    <p:sldId id="292" r:id="rId34"/>
    <p:sldId id="29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79083" autoAdjust="0"/>
  </p:normalViewPr>
  <p:slideViewPr>
    <p:cSldViewPr snapToGrid="0">
      <p:cViewPr>
        <p:scale>
          <a:sx n="75" d="100"/>
          <a:sy n="75" d="100"/>
        </p:scale>
        <p:origin x="1020" y="40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1" y="1535179"/>
            <a:ext cx="11086216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Apprendre à collaborer </a:t>
            </a:r>
            <a:b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301846" y="4508028"/>
            <a:ext cx="747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Promoteur : 	DUTOIT Thierry</a:t>
            </a:r>
          </a:p>
          <a:p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Co-Promoteur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	DELBROUCK Jean-Benoît</a:t>
            </a:r>
          </a:p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210627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(Yann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LeCun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Courant Institute, NYU, 1998)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      (Images de chiffres manuscrits labélisés de 0 à 9)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  <p:sp>
        <p:nvSpPr>
          <p:cNvPr id="13" name="Titre 3">
            <a:extLst>
              <a:ext uri="{FF2B5EF4-FFF2-40B4-BE49-F238E27FC236}">
                <a16:creationId xmlns:a16="http://schemas.microsoft.com/office/drawing/2014/main" id="{3EB739F1-023A-424A-B83A-E12A80DB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</a:t>
            </a:r>
            <a:r>
              <a:rPr lang="en-US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(Canadian Institute For Advanced Research</a:t>
            </a: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CF141B00-DC51-4CAF-89F7-9B8C017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     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(Han Xiao et al., Fashion-MNIST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			      Germany, 2017)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00" y="1283174"/>
            <a:ext cx="4539476" cy="3400226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23BC3190-103A-4DAC-B93C-12BC0CD2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		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EMNIST: an extension of MNIST 			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D76418EB-7AF6-4DB8-8ADC-C5CC461C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64861"/>
            <a:ext cx="1119673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 de neurones (C)GAN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303428D4-584B-41DF-8C1C-C96C6E238C44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4202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générateur: Produire des images aussi réaliste que 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806AEC38-4EF0-4473-8EA9-CBDFECE71D65}"/>
              </a:ext>
            </a:extLst>
          </p:cNvPr>
          <p:cNvSpPr txBox="1">
            <a:spLocks/>
          </p:cNvSpPr>
          <p:nvPr/>
        </p:nvSpPr>
        <p:spPr>
          <a:xfrm>
            <a:off x="616079" y="349707"/>
            <a:ext cx="110425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BE15DE8C-5121-4DC4-A6D9-F42128B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601" y="2069447"/>
            <a:ext cx="203639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itre 3">
            <a:extLst>
              <a:ext uri="{FF2B5EF4-FFF2-40B4-BE49-F238E27FC236}">
                <a16:creationId xmlns:a16="http://schemas.microsoft.com/office/drawing/2014/main" id="{1224A8C5-B7A9-4648-8466-6CB2B40E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529188"/>
            <a:ext cx="100457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en 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232C1174-AC2E-4C04-9E0E-2B63D191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29188"/>
            <a:ext cx="103435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chiffre ou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2391650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39" y="4968249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457087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1564245" y="345947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2865094" y="232824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itre 3">
            <a:extLst>
              <a:ext uri="{FF2B5EF4-FFF2-40B4-BE49-F238E27FC236}">
                <a16:creationId xmlns:a16="http://schemas.microsoft.com/office/drawing/2014/main" id="{073AE79E-5B87-4ABB-9C9C-FAAD716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Titre 3">
            <a:extLst>
              <a:ext uri="{FF2B5EF4-FFF2-40B4-BE49-F238E27FC236}">
                <a16:creationId xmlns:a16="http://schemas.microsoft.com/office/drawing/2014/main" id="{D3330039-2B22-40E3-956E-21ED06F7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851522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838201" y="1357219"/>
            <a:ext cx="108012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 choix des jeux de données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 génératifs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de création après entrainement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Titre 3">
            <a:extLst>
              <a:ext uri="{FF2B5EF4-FFF2-40B4-BE49-F238E27FC236}">
                <a16:creationId xmlns:a16="http://schemas.microsoft.com/office/drawing/2014/main" id="{A01BE678-CDFB-4130-9DC5-88246856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		       le discriminateur veut la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blipFill>
                <a:blip r:embed="rId3"/>
                <a:stretch>
                  <a:fillRect l="-883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3">
            <a:extLst>
              <a:ext uri="{FF2B5EF4-FFF2-40B4-BE49-F238E27FC236}">
                <a16:creationId xmlns:a16="http://schemas.microsoft.com/office/drawing/2014/main" id="{33660961-7EA0-45D7-B146-95C0B1EA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F7EFC86-44E5-4AE3-A9DE-01E3C8FC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6428"/>
            <a:ext cx="111057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discriminateur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Optimisateur (Adam)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Génération des échantillons d’images sur base d’apprentissage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78EFF61F-D9A3-4B48-A772-820DC794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07603"/>
            <a:ext cx="1062912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du code pour la prise en compte des labels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Plateforme avec menus de paramétrage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Récupération et sauvegarde des poids et biais du modèles (optimaux et progressif)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FACF40F-A181-4824-A7E5-F44F23A8A99B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51508"/>
            <a:ext cx="1062912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environnement de test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générer des images labélisées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tester les modèles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sous fichier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fichier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csv (facilité d’exploitation)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Affichage des graphiques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générateur et discriminateur)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F11DF4FA-F8EB-4592-8D4B-1BCACDBB4D0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71" y="1406584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126071" y="3199514"/>
            <a:ext cx="4979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/>
          <p:nvPr/>
        </p:nvCxnSpPr>
        <p:spPr>
          <a:xfrm flipV="1">
            <a:off x="6643085" y="1354053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/>
          <p:nvPr/>
        </p:nvCxnSpPr>
        <p:spPr>
          <a:xfrm flipV="1">
            <a:off x="7244414" y="131930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/>
          <p:nvPr/>
        </p:nvCxnSpPr>
        <p:spPr>
          <a:xfrm flipV="1">
            <a:off x="7803196" y="1309108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/>
          <p:nvPr/>
        </p:nvCxnSpPr>
        <p:spPr>
          <a:xfrm flipV="1">
            <a:off x="8294704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/>
          <p:nvPr/>
        </p:nvCxnSpPr>
        <p:spPr>
          <a:xfrm flipV="1">
            <a:off x="8853486" y="1302114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/>
          <p:nvPr/>
        </p:nvCxnSpPr>
        <p:spPr>
          <a:xfrm flipV="1">
            <a:off x="9467341" y="1306310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/>
          <p:nvPr/>
        </p:nvCxnSpPr>
        <p:spPr>
          <a:xfrm flipV="1">
            <a:off x="10010461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  <p:sp>
        <p:nvSpPr>
          <p:cNvPr id="35" name="Titre 3">
            <a:extLst>
              <a:ext uri="{FF2B5EF4-FFF2-40B4-BE49-F238E27FC236}">
                <a16:creationId xmlns:a16="http://schemas.microsoft.com/office/drawing/2014/main" id="{F0DF9FF3-795C-464F-ADAA-134F35DE9EA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pic>
        <p:nvPicPr>
          <p:cNvPr id="2048" name="Image 2047">
            <a:extLst>
              <a:ext uri="{FF2B5EF4-FFF2-40B4-BE49-F238E27FC236}">
                <a16:creationId xmlns:a16="http://schemas.microsoft.com/office/drawing/2014/main" id="{413D2A84-564F-4B68-AFD3-942E14A8A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35" y="4163604"/>
            <a:ext cx="6457933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343D5BE-0B41-489A-A752-998892DECCB6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95912CB-C1D2-4F23-BE56-F10FEEE7FB55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27" y="1552025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59D9BF7B-A0C9-4616-8253-B29245E59C5C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05723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perceptron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Fonctions d’activation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55510"/>
            <a:ext cx="1139101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1  –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=64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latent_dim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lr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=0.0002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: 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=96 du 2019_08_07-21_59</a:t>
            </a:r>
            <a:endParaRPr lang="fr-BE" sz="1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779" y="1670630"/>
            <a:ext cx="10750421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crée de très bonne imitation </a:t>
            </a: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D54DE3FE-A891-4F95-9448-7622912613D3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n’arrive pas à tromper le discriminateur</a:t>
            </a: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D05BD738-5411-433D-B573-B6616C3A47B2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81439" y="1642181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différents graphiques des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montrent que l’entrainement est sensible aux :</a:t>
            </a:r>
          </a:p>
          <a:p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Données. (Format de l’image, canaux)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durée. ( Laisser du temps pour qu’il apprenne correctement)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Nombre d’images envoyées dans le réseaux (Batch Size)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taille du jeu de données (nombre total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FF233F-4092-444B-A738-93A8F1F0B98D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Réalisation d’une 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des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voix…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6B17EC1-9513-47D8-9088-69CE7F55B4F8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Merci pour votre attention</a:t>
            </a: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11967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afin d’apporter de la créativité.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182705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296611" y="4105953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4087DD7E-2701-4F2B-B5FE-DEFE603ED17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390320"/>
                <a:ext cx="10629122" cy="40948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(Image vectorisée)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sz="2400" baseline="-250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90320"/>
                <a:ext cx="10629122" cy="4094839"/>
              </a:xfrm>
              <a:prstGeom prst="rect">
                <a:avLst/>
              </a:prstGeom>
              <a:blipFill>
                <a:blip r:embed="rId3"/>
                <a:stretch>
                  <a:fillRect l="-918" t="-1190" b="-20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re 3">
            <a:extLst>
              <a:ext uri="{FF2B5EF4-FFF2-40B4-BE49-F238E27FC236}">
                <a16:creationId xmlns:a16="http://schemas.microsoft.com/office/drawing/2014/main" id="{3B533FDA-54ED-45B7-BF4A-54E55376D50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9663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6014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444964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63279" y="2908662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8877276" y="3855183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6FD71890-2BEF-4713-8063-C5F129562AF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642181"/>
            <a:ext cx="113538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56332C82-4161-4785-AE8B-3E4B31E0DA4D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701662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19673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Créer par la vision et le langage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sur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Echange d’information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(Intervention du concept de label. Exemple : un cheval)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- noir/blanc et 10 classes)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661E1FDC-AF68-4621-9337-0D05F4F8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3263</TotalTime>
  <Words>1743</Words>
  <Application>Microsoft Office PowerPoint</Application>
  <PresentationFormat>Grand écran</PresentationFormat>
  <Paragraphs>579</Paragraphs>
  <Slides>34</Slides>
  <Notes>14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Présentation PowerPoint</vt:lpstr>
      <vt:lpstr>Présentation PowerPoint</vt:lpstr>
      <vt:lpstr>Présentation PowerPoint</vt:lpstr>
      <vt:lpstr>Présentation PowerPoint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Présentation PowerPoint</vt:lpstr>
      <vt:lpstr>Les réseaux de neurones - GAN</vt:lpstr>
      <vt:lpstr>Les réseaux de neurones - GAN</vt:lpstr>
      <vt:lpstr>Les réseaux de neurones-CGAN</vt:lpstr>
      <vt:lpstr>Les réseaux de neurones-CGAN</vt:lpstr>
      <vt:lpstr>Les réseaux de neurones-CGAN</vt:lpstr>
      <vt:lpstr>Les réseaux de neurones-CGAN</vt:lpstr>
      <vt:lpstr>Les réseaux de neurones-CGAN</vt:lpstr>
      <vt:lpstr>L’environnement</vt:lpstr>
      <vt:lpstr>Le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163</cp:revision>
  <dcterms:created xsi:type="dcterms:W3CDTF">2019-08-25T11:36:50Z</dcterms:created>
  <dcterms:modified xsi:type="dcterms:W3CDTF">2019-08-29T15:59:39Z</dcterms:modified>
</cp:coreProperties>
</file>